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09BFEC-F239-49C2-A373-879E77EEF9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9ABE454-AFF0-46D0-83D8-4A04429B3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414187-D124-4FE3-8EF3-4A6010074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A7441-AE12-4BBE-8FC5-BBFD68E16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0A3095A-AA0C-4FD0-9A55-D2EC1E8CA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88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DF1056-3AD5-47E4-B922-8DD11B1ED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375AB4A-522D-41FD-901D-8C150597B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6725115-BB81-4B54-9172-3C88D8CE3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6B475D1-43E9-43E7-B756-4CE32E8A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B71D408-F232-412A-B78B-214781347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6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2CB9165-49F8-45A2-A4CE-9A545CD37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6AA1D65-F31B-4E95-B12C-3668B1750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D28B290-24BF-4940-BF8E-236942B1D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611D08A-6A53-4581-9876-B710A299A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EEB4E5F-FCBB-4A7F-8073-D3E55386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96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1D84D6-0EA1-406F-AB8D-8C68BAB94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B4132B-138C-4D64-97DA-9A9B038A5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E1DA36-6422-4E63-8FE9-703422C31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AABFE1-EDA9-45ED-BA13-B9040C3DE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BC4EE5-8CE5-40FD-B098-06372899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23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8A4A57-5798-4E0E-A924-BC8BDD0B5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312ADA7-CB21-44FA-B796-9A4D4A82F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B9466CB-4C11-41F9-BE2B-ACC8335DF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60B1089-D61B-470D-BE1E-C80694E3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3F14918-54F2-4437-9D64-268298678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26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7BFD0E-62CC-4909-BB34-91E4C02F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03366F-FACF-44DB-B247-2C7EFF6423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5BC5F9F-0153-4AEF-8535-3C6D62857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5AF035-CA3D-4693-B551-94972C28E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61DAD8C-10C1-4839-AE95-8A8FB20D9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2368CA2-1FCD-48E1-8B87-0646FB543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58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D18220-B305-43B9-A124-801D35991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44B89BA-900A-45EC-AF62-A13C27FD4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3C3091F-6C9C-4B0C-BBE8-DCD98650E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E31EB60-B303-4FAC-84F0-63AB15F43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72162C7-CF45-40DD-B1F4-C690E88B6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FAF8581-2DC5-4A25-BFC0-4C6D425E5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8431B3CA-53FB-4CA7-BFA2-FB2E3609B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75AC11F-E435-4BEB-BCE5-771B5B90B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01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363F83-ECDF-482C-B170-8A5F8B41C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2654F34-EB6D-4AD7-8F7F-78D458D5C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18B0A44-1812-43E7-A9E6-4D1F8C00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9964FD9-FBDD-4B0A-B708-577BF18AD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62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DD64498-8CF8-4650-A3ED-27123546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3D0C1B6-C8E5-452F-97B8-6C1F972D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7502B2E-3A76-42B1-9AA6-26EC318F7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09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9EB24BE-26E7-4FDA-91CE-D883396C9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2DCE88-3807-4343-9F2D-B038307CD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03D85DA-CF38-46E2-A25E-E236ABC81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9795EE8-B2D2-4EE9-857C-51D6F493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8CA3A2A-73E1-461A-8DA8-123120958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C51012E-90F6-4A29-BD66-055FEA63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315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95FB05-EF47-44DB-AA4A-BB5DB5BCE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A3F4792-3830-40F0-AD6A-4BD9B109AA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13AEF5D-E22D-4207-A578-D9BD3182D0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6B0102-7706-44AF-8326-54B073EA8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B02318-FF05-439C-BBE8-08FE99B8A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7C34339-A4A4-44A7-AE4D-E8BF0B9C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04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F1B2072-6B23-4C58-ADA2-0B2FE377D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BE4E58B-3B8D-4437-99D9-088CF23F2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5AA5B83-55F2-42D0-A622-4C3A75317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B874B-30AE-46AF-8FED-13F3AF614575}" type="datetimeFigureOut">
              <a:rPr lang="zh-TW" altLang="en-US" smtClean="0"/>
              <a:t>2022/2/17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0730DA5-05FC-477E-9BA9-04E27CC2CB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4867065-34F5-4526-86D1-967FDCE5E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E7844-C3B2-436D-9E1B-98F032D8A7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241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55F41D-DEB0-4806-B7ED-C8ADEBFEED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9600" dirty="0"/>
              <a:t>測 試 用</a:t>
            </a:r>
          </a:p>
        </p:txBody>
      </p:sp>
    </p:spTree>
    <p:extLst>
      <p:ext uri="{BB962C8B-B14F-4D97-AF65-F5344CB8AC3E}">
        <p14:creationId xmlns:p14="http://schemas.microsoft.com/office/powerpoint/2010/main" val="3567738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佈景主題</vt:lpstr>
      <vt:lpstr>測 試 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測 試 用</dc:title>
  <dc:creator>Butterfly</dc:creator>
  <cp:lastModifiedBy>Butterfly</cp:lastModifiedBy>
  <cp:revision>1</cp:revision>
  <dcterms:created xsi:type="dcterms:W3CDTF">2022-02-17T07:38:18Z</dcterms:created>
  <dcterms:modified xsi:type="dcterms:W3CDTF">2022-02-17T07:38:49Z</dcterms:modified>
</cp:coreProperties>
</file>